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2" r:id="rId6"/>
    <p:sldId id="261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F9B294A-C4FC-4EEB-A74F-085BE46A7752}" type="datetimeFigureOut">
              <a:rPr lang="en-US" smtClean="0"/>
              <a:pPr/>
              <a:t>11/17/2009</a:t>
            </a:fld>
            <a:endParaRPr lang="en-NZ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1EA8125F-DFDB-4FFD-9DCD-98993C9257AD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9B294A-C4FC-4EEB-A74F-085BE46A7752}" type="datetimeFigureOut">
              <a:rPr lang="en-US" smtClean="0"/>
              <a:pPr/>
              <a:t>11/17/2009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A8125F-DFDB-4FFD-9DCD-98993C9257AD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9B294A-C4FC-4EEB-A74F-085BE46A7752}" type="datetimeFigureOut">
              <a:rPr lang="en-US" smtClean="0"/>
              <a:pPr/>
              <a:t>11/17/2009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A8125F-DFDB-4FFD-9DCD-98993C9257AD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9B294A-C4FC-4EEB-A74F-085BE46A7752}" type="datetimeFigureOut">
              <a:rPr lang="en-US" smtClean="0"/>
              <a:pPr/>
              <a:t>11/17/2009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A8125F-DFDB-4FFD-9DCD-98993C9257AD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F9B294A-C4FC-4EEB-A74F-085BE46A7752}" type="datetimeFigureOut">
              <a:rPr lang="en-US" smtClean="0"/>
              <a:pPr/>
              <a:t>11/17/2009</a:t>
            </a:fld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1EA8125F-DFDB-4FFD-9DCD-98993C9257AD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N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9B294A-C4FC-4EEB-A74F-085BE46A7752}" type="datetimeFigureOut">
              <a:rPr lang="en-US" smtClean="0"/>
              <a:pPr/>
              <a:t>11/17/2009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1EA8125F-DFDB-4FFD-9DCD-98993C9257AD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9B294A-C4FC-4EEB-A74F-085BE46A7752}" type="datetimeFigureOut">
              <a:rPr lang="en-US" smtClean="0"/>
              <a:pPr/>
              <a:t>11/17/2009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1EA8125F-DFDB-4FFD-9DCD-98993C9257AD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9B294A-C4FC-4EEB-A74F-085BE46A7752}" type="datetimeFigureOut">
              <a:rPr lang="en-US" smtClean="0"/>
              <a:pPr/>
              <a:t>11/17/2009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A8125F-DFDB-4FFD-9DCD-98993C9257AD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9B294A-C4FC-4EEB-A74F-085BE46A7752}" type="datetimeFigureOut">
              <a:rPr lang="en-US" smtClean="0"/>
              <a:pPr/>
              <a:t>11/17/2009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A8125F-DFDB-4FFD-9DCD-98993C9257AD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F9B294A-C4FC-4EEB-A74F-085BE46A7752}" type="datetimeFigureOut">
              <a:rPr lang="en-US" smtClean="0"/>
              <a:pPr/>
              <a:t>11/17/2009</a:t>
            </a:fld>
            <a:endParaRPr lang="en-NZ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1EA8125F-DFDB-4FFD-9DCD-98993C9257AD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N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F9B294A-C4FC-4EEB-A74F-085BE46A7752}" type="datetimeFigureOut">
              <a:rPr lang="en-US" smtClean="0"/>
              <a:pPr/>
              <a:t>11/17/2009</a:t>
            </a:fld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1EA8125F-DFDB-4FFD-9DCD-98993C9257AD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NZ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F9B294A-C4FC-4EEB-A74F-085BE46A7752}" type="datetimeFigureOut">
              <a:rPr lang="en-US" smtClean="0"/>
              <a:pPr/>
              <a:t>11/17/2009</a:t>
            </a:fld>
            <a:endParaRPr lang="en-NZ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1EA8125F-DFDB-4FFD-9DCD-98993C9257AD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NZ" dirty="0" smtClean="0"/>
              <a:t>Project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NZ" dirty="0" smtClean="0"/>
              <a:t>Team 349</a:t>
            </a:r>
            <a:endParaRPr lang="en-NZ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Team Work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Overall didn't go to bad</a:t>
            </a:r>
          </a:p>
          <a:p>
            <a:endParaRPr lang="en-NZ" dirty="0" smtClean="0"/>
          </a:p>
          <a:p>
            <a:r>
              <a:rPr lang="en-NZ" dirty="0" smtClean="0"/>
              <a:t>Team work was a positive experience</a:t>
            </a:r>
          </a:p>
          <a:p>
            <a:endParaRPr lang="en-NZ" dirty="0" smtClean="0"/>
          </a:p>
          <a:p>
            <a:r>
              <a:rPr lang="en-NZ" dirty="0" smtClean="0"/>
              <a:t>Be more organised</a:t>
            </a:r>
          </a:p>
          <a:p>
            <a:endParaRPr lang="en-NZ" dirty="0" smtClean="0"/>
          </a:p>
          <a:p>
            <a:pPr>
              <a:buNone/>
            </a:pPr>
            <a:endParaRPr lang="en-NZ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Meet The Team</a:t>
            </a:r>
            <a:br>
              <a:rPr lang="en-NZ" dirty="0" smtClean="0"/>
            </a:b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Team 349</a:t>
            </a:r>
          </a:p>
          <a:p>
            <a:endParaRPr lang="en-NZ" dirty="0"/>
          </a:p>
          <a:p>
            <a:r>
              <a:rPr lang="en-NZ" dirty="0" smtClean="0"/>
              <a:t>Team Members</a:t>
            </a:r>
            <a:endParaRPr lang="en-NZ" dirty="0"/>
          </a:p>
        </p:txBody>
      </p:sp>
      <p:pic>
        <p:nvPicPr>
          <p:cNvPr id="5122" name="Picture 2" descr="C:\Users\Ro\Desktop\SWWWWWWWWWWWWWWWWW\10531_185053013922_614018922_3781026_4924897_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7620" y="1571612"/>
            <a:ext cx="4967282" cy="40719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The Task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NZ" dirty="0" smtClean="0"/>
              <a:t>350 Organisation</a:t>
            </a:r>
            <a:endParaRPr lang="en-NZ" dirty="0" smtClean="0"/>
          </a:p>
          <a:p>
            <a:endParaRPr lang="en-NZ" dirty="0"/>
          </a:p>
          <a:p>
            <a:r>
              <a:rPr lang="en-NZ" dirty="0" smtClean="0"/>
              <a:t>Client </a:t>
            </a:r>
            <a:r>
              <a:rPr lang="en-NZ" dirty="0" smtClean="0"/>
              <a:t>Ella Lawton</a:t>
            </a:r>
          </a:p>
          <a:p>
            <a:endParaRPr lang="en-NZ" dirty="0" smtClean="0"/>
          </a:p>
          <a:p>
            <a:r>
              <a:rPr lang="en-NZ" dirty="0" smtClean="0"/>
              <a:t>Raise more awareness</a:t>
            </a:r>
          </a:p>
          <a:p>
            <a:pPr>
              <a:buNone/>
            </a:pPr>
            <a:r>
              <a:rPr lang="en-NZ" dirty="0" smtClean="0"/>
              <a:t> </a:t>
            </a:r>
            <a:r>
              <a:rPr lang="en-NZ" dirty="0" smtClean="0"/>
              <a:t>about 350</a:t>
            </a:r>
          </a:p>
          <a:p>
            <a:endParaRPr lang="en-NZ" dirty="0" smtClean="0"/>
          </a:p>
          <a:p>
            <a:r>
              <a:rPr lang="en-NZ" dirty="0" smtClean="0"/>
              <a:t>Global Warming and the damage it’s causing to our planet</a:t>
            </a:r>
          </a:p>
          <a:p>
            <a:endParaRPr lang="en-NZ" dirty="0"/>
          </a:p>
          <a:p>
            <a:pPr>
              <a:buNone/>
            </a:pPr>
            <a:endParaRPr lang="en-NZ" dirty="0"/>
          </a:p>
        </p:txBody>
      </p:sp>
      <p:pic>
        <p:nvPicPr>
          <p:cNvPr id="2050" name="Picture 2" descr="C:\Users\Ro\Desktop\SWWWWWWWWWWWWWWWWW\350_actio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59524" y="1643051"/>
            <a:ext cx="3570135" cy="221457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Solving the Problem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Many </a:t>
            </a:r>
            <a:r>
              <a:rPr lang="en-NZ" dirty="0" smtClean="0"/>
              <a:t>Problems</a:t>
            </a:r>
            <a:endParaRPr lang="en-NZ" dirty="0" smtClean="0"/>
          </a:p>
          <a:p>
            <a:endParaRPr lang="en-NZ" dirty="0" smtClean="0"/>
          </a:p>
          <a:p>
            <a:r>
              <a:rPr lang="en-NZ" dirty="0" smtClean="0"/>
              <a:t>Focus on one of the main </a:t>
            </a:r>
            <a:r>
              <a:rPr lang="en-NZ" dirty="0" smtClean="0"/>
              <a:t>Problems</a:t>
            </a:r>
            <a:endParaRPr lang="en-NZ" dirty="0" smtClean="0"/>
          </a:p>
          <a:p>
            <a:endParaRPr lang="en-NZ" dirty="0" smtClean="0"/>
          </a:p>
          <a:p>
            <a:r>
              <a:rPr lang="en-NZ" dirty="0" smtClean="0"/>
              <a:t>Co2 emissions from cars</a:t>
            </a:r>
          </a:p>
          <a:p>
            <a:endParaRPr lang="en-NZ" dirty="0" smtClean="0"/>
          </a:p>
          <a:p>
            <a:r>
              <a:rPr lang="en-NZ" dirty="0" smtClean="0"/>
              <a:t>Green cars over normal </a:t>
            </a:r>
            <a:r>
              <a:rPr lang="en-NZ" dirty="0" smtClean="0"/>
              <a:t>cars</a:t>
            </a:r>
          </a:p>
          <a:p>
            <a:endParaRPr lang="en-NZ" dirty="0" smtClean="0"/>
          </a:p>
          <a:p>
            <a:r>
              <a:rPr lang="en-NZ" dirty="0" smtClean="0"/>
              <a:t>Less driving</a:t>
            </a:r>
            <a:endParaRPr lang="en-NZ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Aim of our Game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Less Cars on the Street</a:t>
            </a:r>
          </a:p>
          <a:p>
            <a:endParaRPr lang="en-NZ" dirty="0" smtClean="0"/>
          </a:p>
          <a:p>
            <a:r>
              <a:rPr lang="en-NZ" dirty="0" smtClean="0"/>
              <a:t>Use different transport utilities</a:t>
            </a:r>
            <a:endParaRPr lang="en-NZ" dirty="0"/>
          </a:p>
        </p:txBody>
      </p:sp>
      <p:pic>
        <p:nvPicPr>
          <p:cNvPr id="3074" name="Picture 2" descr="C:\Users\Ro\Desktop\SWWWWWWWWWWWWWWWWW\traffi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3357562"/>
            <a:ext cx="5072098" cy="314803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The Game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The Background</a:t>
            </a:r>
          </a:p>
          <a:p>
            <a:r>
              <a:rPr lang="en-NZ" dirty="0" smtClean="0"/>
              <a:t>Many Cars on the road = bad score</a:t>
            </a:r>
            <a:endParaRPr lang="en-NZ" dirty="0"/>
          </a:p>
        </p:txBody>
      </p:sp>
      <p:pic>
        <p:nvPicPr>
          <p:cNvPr id="1026" name="Picture 2" descr="C:\Users\Ro\Desktop\SWWWWWWWWWWWWWWWWW\dsdsafsfhj\highway1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786058"/>
            <a:ext cx="5643602" cy="3270257"/>
          </a:xfrm>
          <a:prstGeom prst="rect">
            <a:avLst/>
          </a:prstGeom>
          <a:noFill/>
        </p:spPr>
      </p:pic>
      <p:pic>
        <p:nvPicPr>
          <p:cNvPr id="1027" name="Picture 3" descr="C:\Users\Ro\Desktop\SWWWWWWWWWWWWWWWWW\dsdsafsfhj\carA1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2" y="3143248"/>
            <a:ext cx="611175" cy="500066"/>
          </a:xfrm>
          <a:prstGeom prst="rect">
            <a:avLst/>
          </a:prstGeom>
          <a:noFill/>
        </p:spPr>
      </p:pic>
      <p:pic>
        <p:nvPicPr>
          <p:cNvPr id="1028" name="Picture 4" descr="C:\Users\Ro\Desktop\SWWWWWWWWWWWWWWWWW\dsdsafsfhj\carA1.bm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43174" y="2928934"/>
            <a:ext cx="571505" cy="465144"/>
          </a:xfrm>
          <a:prstGeom prst="rect">
            <a:avLst/>
          </a:prstGeom>
          <a:noFill/>
        </p:spPr>
      </p:pic>
      <p:pic>
        <p:nvPicPr>
          <p:cNvPr id="1029" name="Picture 5" descr="C:\Users\Ro\Desktop\SWWWWWWWWWWWWWWWWW\dsdsafsfhj\carA1.bm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57620" y="3000372"/>
            <a:ext cx="500066" cy="428628"/>
          </a:xfrm>
          <a:prstGeom prst="rect">
            <a:avLst/>
          </a:prstGeom>
          <a:noFill/>
        </p:spPr>
      </p:pic>
      <p:pic>
        <p:nvPicPr>
          <p:cNvPr id="1030" name="Picture 6" descr="C:\Users\Ro\Desktop\SWWWWWWWWWWWWWWWWW\dsdsafsfhj\carA2.bmp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00364" y="4857760"/>
            <a:ext cx="928694" cy="1000132"/>
          </a:xfrm>
          <a:prstGeom prst="rect">
            <a:avLst/>
          </a:prstGeom>
          <a:noFill/>
        </p:spPr>
      </p:pic>
      <p:pic>
        <p:nvPicPr>
          <p:cNvPr id="1031" name="Picture 7" descr="C:\Users\Ro\Desktop\SWWWWWWWWWWWWWWWWW\dsdsafsfhj\carA2.bmp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143372" y="3571876"/>
            <a:ext cx="596899" cy="1058859"/>
          </a:xfrm>
          <a:prstGeom prst="rect">
            <a:avLst/>
          </a:prstGeom>
          <a:noFill/>
        </p:spPr>
      </p:pic>
      <p:pic>
        <p:nvPicPr>
          <p:cNvPr id="1032" name="Picture 8" descr="C:\Users\Ro\Desktop\SWWWWWWWWWWWWWWWWW\dsdsafsfhj\carA2.bmp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57488" y="3714752"/>
            <a:ext cx="785818" cy="642942"/>
          </a:xfrm>
          <a:prstGeom prst="rect">
            <a:avLst/>
          </a:prstGeom>
          <a:noFill/>
        </p:spPr>
      </p:pic>
      <p:pic>
        <p:nvPicPr>
          <p:cNvPr id="1033" name="Picture 9" descr="C:\Users\Ro\Desktop\SWWWWWWWWWWWWWWWWW\dsdsafsfhj\carA2.bmp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429124" y="5000636"/>
            <a:ext cx="677859" cy="1071570"/>
          </a:xfrm>
          <a:prstGeom prst="rect">
            <a:avLst/>
          </a:prstGeom>
          <a:noFill/>
        </p:spPr>
      </p:pic>
      <p:pic>
        <p:nvPicPr>
          <p:cNvPr id="1034" name="Picture 10" descr="C:\Users\Ro\Desktop\SWWWWWWWWWWWWWWWWW\dsdsafsfhj\carA2.bmp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071670" y="3957638"/>
            <a:ext cx="608030" cy="900122"/>
          </a:xfrm>
          <a:prstGeom prst="rect">
            <a:avLst/>
          </a:prstGeom>
          <a:noFill/>
        </p:spPr>
      </p:pic>
      <p:pic>
        <p:nvPicPr>
          <p:cNvPr id="1035" name="Picture 11" descr="C:\Users\Ro\Desktop\SWWWWWWWWWWWWWWWWW\dsdsafsfhj\carA2.bmp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143504" y="4143380"/>
            <a:ext cx="666745" cy="12462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The Game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Few Cars on the road = positive score</a:t>
            </a:r>
            <a:endParaRPr lang="en-NZ" dirty="0"/>
          </a:p>
        </p:txBody>
      </p:sp>
      <p:pic>
        <p:nvPicPr>
          <p:cNvPr id="4098" name="Picture 2" descr="C:\Users\Ro\Desktop\SWWWWWWWWWWWWWWWWW\Game Squirell\highway1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857496"/>
            <a:ext cx="8215370" cy="3500462"/>
          </a:xfrm>
          <a:prstGeom prst="rect">
            <a:avLst/>
          </a:prstGeom>
          <a:noFill/>
        </p:spPr>
      </p:pic>
      <p:pic>
        <p:nvPicPr>
          <p:cNvPr id="4099" name="Picture 3" descr="C:\Users\Ro\Desktop\SWWWWWWWWWWWWWWWWW\Game Squirell\carA1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3000372"/>
            <a:ext cx="623872" cy="623872"/>
          </a:xfrm>
          <a:prstGeom prst="rect">
            <a:avLst/>
          </a:prstGeom>
          <a:noFill/>
        </p:spPr>
      </p:pic>
      <p:pic>
        <p:nvPicPr>
          <p:cNvPr id="4100" name="Picture 4" descr="C:\Users\Ro\Desktop\SWWWWWWWWWWWWWWWWW\Game Squirell\carA1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86050" y="3071810"/>
            <a:ext cx="693747" cy="693747"/>
          </a:xfrm>
          <a:prstGeom prst="rect">
            <a:avLst/>
          </a:prstGeom>
          <a:noFill/>
        </p:spPr>
      </p:pic>
      <p:pic>
        <p:nvPicPr>
          <p:cNvPr id="4101" name="Picture 5" descr="C:\Users\Ro\Desktop\SWWWWWWWWWWWWWWWWW\Game Squirell\carA2.bm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86578" y="4214818"/>
            <a:ext cx="1086236" cy="1093779"/>
          </a:xfrm>
          <a:prstGeom prst="rect">
            <a:avLst/>
          </a:prstGeom>
          <a:noFill/>
        </p:spPr>
      </p:pic>
      <p:pic>
        <p:nvPicPr>
          <p:cNvPr id="4102" name="Picture 6" descr="C:\Users\Ro\Desktop\SWWWWWWWWWWWWWWWWW\Game Squirell\carA2.bm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00496" y="5143512"/>
            <a:ext cx="1071570" cy="11430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Game Features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History</a:t>
            </a:r>
          </a:p>
          <a:p>
            <a:endParaRPr lang="en-NZ" dirty="0" smtClean="0"/>
          </a:p>
          <a:p>
            <a:r>
              <a:rPr lang="en-NZ" dirty="0" smtClean="0"/>
              <a:t>Instructions</a:t>
            </a:r>
          </a:p>
          <a:p>
            <a:endParaRPr lang="en-NZ" dirty="0" smtClean="0"/>
          </a:p>
          <a:p>
            <a:r>
              <a:rPr lang="en-NZ" dirty="0" smtClean="0"/>
              <a:t>In Game Information</a:t>
            </a:r>
            <a:endParaRPr lang="en-NZ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Client </a:t>
            </a:r>
            <a:r>
              <a:rPr lang="en-NZ" dirty="0" err="1" smtClean="0"/>
              <a:t>Requirments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Less cars are good</a:t>
            </a:r>
          </a:p>
          <a:p>
            <a:endParaRPr lang="en-NZ" dirty="0" smtClean="0"/>
          </a:p>
          <a:p>
            <a:r>
              <a:rPr lang="en-NZ" dirty="0" smtClean="0"/>
              <a:t>Inform about 350</a:t>
            </a:r>
          </a:p>
          <a:p>
            <a:endParaRPr lang="en-NZ" dirty="0" smtClean="0"/>
          </a:p>
          <a:p>
            <a:r>
              <a:rPr lang="en-NZ" dirty="0" smtClean="0"/>
              <a:t>Inform about Global warming and co2 emissions</a:t>
            </a:r>
          </a:p>
          <a:p>
            <a:endParaRPr lang="en-NZ" dirty="0" smtClean="0"/>
          </a:p>
          <a:p>
            <a:endParaRPr lang="en-NZ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250</TotalTime>
  <Words>130</Words>
  <Application>Microsoft Office PowerPoint</Application>
  <PresentationFormat>On-screen Show (4:3)</PresentationFormat>
  <Paragraphs>52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Foundry</vt:lpstr>
      <vt:lpstr>Project</vt:lpstr>
      <vt:lpstr>Meet The Team </vt:lpstr>
      <vt:lpstr>The Task</vt:lpstr>
      <vt:lpstr>Solving the Problem</vt:lpstr>
      <vt:lpstr>Aim of our Game</vt:lpstr>
      <vt:lpstr>The Game</vt:lpstr>
      <vt:lpstr>The Game</vt:lpstr>
      <vt:lpstr>Game Features</vt:lpstr>
      <vt:lpstr>Client Requirments</vt:lpstr>
      <vt:lpstr>Team Work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</dc:title>
  <dc:creator>Ro</dc:creator>
  <cp:lastModifiedBy>Ro</cp:lastModifiedBy>
  <cp:revision>21</cp:revision>
  <dcterms:created xsi:type="dcterms:W3CDTF">2009-11-16T07:31:35Z</dcterms:created>
  <dcterms:modified xsi:type="dcterms:W3CDTF">2009-11-17T08:21:59Z</dcterms:modified>
</cp:coreProperties>
</file>